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7A208-D41E-827E-12BD-501D7BDEA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FAED1C-B70C-CF71-CB49-E136527EC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006CF-DEB5-C585-CFA4-60896DF3A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07B7-5E5B-4ACB-A7F4-C42E1670E9B0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C90FA-19C4-A4AE-75A6-58BD7A133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CB0C4-C4BF-7D95-5FE8-905E084E0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91D7-8540-4D3F-A1E7-0495A024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678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E2E69-94D0-6BA5-FDE1-597EF1CBF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548B95-A967-CADB-C833-B41A982D8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883EE-FD15-EEE9-7A66-48D2739FB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07B7-5E5B-4ACB-A7F4-C42E1670E9B0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CE4ED-DD94-E1ED-7C1F-96626AE1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A940D-5465-9CD3-12A1-4BC511245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91D7-8540-4D3F-A1E7-0495A024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03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D1E472-63BA-E8B8-B3AD-FB62ADD400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24A643-23A9-1DB4-0450-82D8D4592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83AEA-359C-5CD6-B464-5B65AAAAB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07B7-5E5B-4ACB-A7F4-C42E1670E9B0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52B18-E25C-D111-2411-74058254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B85D8-D6E5-A34F-0D1F-1E0E10E3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91D7-8540-4D3F-A1E7-0495A024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3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5E2A0-37B9-5122-4E8F-E377E5AD8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3B888-404F-6044-CA0D-810B85749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DAAF8-A2C7-5139-5989-1363756B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07B7-5E5B-4ACB-A7F4-C42E1670E9B0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566C2-382F-78CA-BFF1-E3DCDCB9F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E03A3-EADD-9E68-0BD2-733298D26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91D7-8540-4D3F-A1E7-0495A024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38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6940B-82D0-65BB-5978-1F26B26C4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7A672-B5CB-2F78-2E4C-12765731D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63CEF-FA2E-0EC0-0461-5AABA7753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07B7-5E5B-4ACB-A7F4-C42E1670E9B0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D79A2-34C3-A22C-344F-6ECE247EC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5304-31BC-7736-95ED-6D152612E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91D7-8540-4D3F-A1E7-0495A024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4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19BB6-DC2C-D828-E90A-F7CD672BF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5E249-03C4-29F0-7544-4FE77647E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862D2-36EC-3D40-8C39-6DBB0EFE9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15F921-3867-3E44-50EC-B5243E481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07B7-5E5B-4ACB-A7F4-C42E1670E9B0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E46AA-EA82-5387-5F82-7CB47F9D1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D713C-7353-2506-0273-D2E58EB38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91D7-8540-4D3F-A1E7-0495A024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913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BD232-380C-80AD-D628-723181662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D711D-6950-B101-F3ED-B95792DAB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011F2-CBB8-2D85-5483-A5CA7F430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F85FB0-1CA9-41E3-FB05-61FD8FC5AE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48263A-B4D5-9BA0-06EE-04A18196A4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86CD0B-CB52-B121-F822-624BFC1FC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07B7-5E5B-4ACB-A7F4-C42E1670E9B0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B778B0-775B-34F9-B3A9-DA3560BD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3D374C-A1CE-D413-918D-AEFFE80B9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91D7-8540-4D3F-A1E7-0495A024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12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51B0-6129-BC56-8661-5EC009736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C219F0-D962-6A19-DFBF-59C406657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07B7-5E5B-4ACB-A7F4-C42E1670E9B0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72AC6B-A13D-7A16-4639-6AB4FC8BB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B8EE1C-65C7-578B-16E3-062D5E95A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91D7-8540-4D3F-A1E7-0495A024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991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74EE7E-9D59-0F83-36E8-6E4FBEF92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07B7-5E5B-4ACB-A7F4-C42E1670E9B0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02B8FD-C171-4CC9-AF65-40AFDB427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12EE3-D484-714E-E904-952ABF4C9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91D7-8540-4D3F-A1E7-0495A024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6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6EFCF-6010-CB1C-D451-C3ACA9996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F9BEC-3AF7-2033-8B84-4A95E7EDC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01DB18-9991-FE12-B83D-95C931ABA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D62A0-38EF-4E54-B3B1-9D986548F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07B7-5E5B-4ACB-A7F4-C42E1670E9B0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1C4394-1BF5-CD67-BF94-8691AD64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2F693A-C3F6-4B27-F2D2-A02D94A58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91D7-8540-4D3F-A1E7-0495A024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167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ED742-DDB6-913B-3E1F-51E9A88DB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202459-D780-55A5-013F-75BFE17426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64BC1-95F8-278D-1675-72A73D921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4824A-CC12-9717-403A-D99AEBDF0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07B7-5E5B-4ACB-A7F4-C42E1670E9B0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A94501-2116-0A5B-3495-53DA1C3B0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C62C0-5D97-7579-B462-8AA2E3292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291D7-8540-4D3F-A1E7-0495A024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37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8F7157-07FA-D691-A943-A3D4C40C0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F2E4B4-5C9D-733D-857C-BBCAE0823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89CE5-49DD-C217-DAB3-B454BC0E7B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A307B7-5E5B-4ACB-A7F4-C42E1670E9B0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33FA1-F5AC-99A7-79C8-00914B46B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393F5-6B5D-CB73-4DCB-3C3458550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8291D7-8540-4D3F-A1E7-0495A0247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68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" name="Picture 6" descr="A white background with red text and black text&#10;&#10;AI-generated content may be incorrect.">
            <a:extLst>
              <a:ext uri="{FF2B5EF4-FFF2-40B4-BE49-F238E27FC236}">
                <a16:creationId xmlns:a16="http://schemas.microsoft.com/office/drawing/2014/main" id="{C07FAB60-B298-61DB-B0AF-BED64D8FC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226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Matthew Williams</dc:creator>
  <cp:lastModifiedBy>Matthew Williams</cp:lastModifiedBy>
  <cp:revision>1</cp:revision>
  <dcterms:created xsi:type="dcterms:W3CDTF">2025-02-09T15:09:09Z</dcterms:created>
  <dcterms:modified xsi:type="dcterms:W3CDTF">2025-02-09T15:12:07Z</dcterms:modified>
</cp:coreProperties>
</file>